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5016500" cy="43434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01900"/>
                <a:gridCol w="25019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9088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6311900" y="5651500"/>
            <a:ext cx="5029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